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0" r:id="rId4"/>
    <p:sldId id="257" r:id="rId5"/>
    <p:sldId id="259" r:id="rId6"/>
    <p:sldId id="268" r:id="rId7"/>
    <p:sldId id="258" r:id="rId8"/>
    <p:sldId id="264" r:id="rId9"/>
    <p:sldId id="265" r:id="rId10"/>
    <p:sldId id="266" r:id="rId11"/>
    <p:sldId id="267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47B"/>
    <a:srgbClr val="594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8" autoAdjust="0"/>
    <p:restoredTop sz="94660"/>
  </p:normalViewPr>
  <p:slideViewPr>
    <p:cSldViewPr snapToGrid="0">
      <p:cViewPr varScale="1">
        <p:scale>
          <a:sx n="96" d="100"/>
          <a:sy n="96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6EC7-B030-49A6-96BC-4F9AF567F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1161D-A0C5-4FE5-890F-0C047554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698C1-EAAF-42B8-8ADA-70D64714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FCC55-2D26-4527-970E-E7DEB663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65893-A2C8-4A1D-B266-0DCAE6ED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8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ED46-7E6A-4F3F-8D8F-81E66D45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1F5C-6377-48F3-811D-16E5C05E4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057C-359D-4EC9-893B-0D9A1155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5A6E-7C66-4CCC-BC89-4807EE90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A9D19-B479-46F6-9C1E-491B28ED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6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4B5E7-DB69-4358-BB2A-41224D18D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E36B5-CAD8-4FB7-AB4D-15397C74C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0A79-D4CF-44B4-92E4-0E81A93F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E2460-588F-4937-96DA-97143DAF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B6F7-7DB6-4A6F-89C8-9BB045F6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86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5D16-554B-442F-985F-A9127A60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0FAF-8B97-43FB-908A-C3FEE0DC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CE8C7-579C-43AC-8972-98639596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5D0F-7D7E-4DC5-A077-3568D2CD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A05CB-6C34-4206-92E4-D6FF877A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450B-1BDE-4AC5-AC9A-4C50BA61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159B8-85F9-45A7-B565-15CB7C69F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62360-264D-44DD-87CC-D4D9703E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59B1D-B5F0-43D2-BB37-3F71974E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F9C2-290D-4AE8-9F0E-969BDE50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683C-901E-43A5-8A44-C9F823A8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E9CA-4697-4110-A306-2511C4E16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31449-2BAA-4A05-99E6-E8120B74D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AFFC3-DD03-4805-9821-63D6EC12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AEB3-414A-4108-9A71-7FD20747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F6F04-0C08-45FB-A09A-8B991C7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78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520F-920F-4FB1-9FDB-F512FAFE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4966A-A481-4FB9-BCB7-F3877D3B6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62F3E-17A9-470E-BB8C-1F1E6568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DC7F4-B935-497C-BCCE-73015F61C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AAB39-AF5E-41A4-BB67-EFBAAEB94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8B75D-9237-4900-BFA6-71F70C19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B5029-AB23-451F-82FE-CF91157E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DDFD1-A30D-425C-9DE3-B395CC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32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1E7-BF97-499E-A531-A63DF0A3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BA6AC-832B-4C19-B5D2-35E15A12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58957-7C6A-425E-9868-0C41B1C2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C2ED4-8B5A-4DCB-958A-F97F04C0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20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C14AF-9983-4D34-91FA-5668964A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C93D4-CAB3-4DB3-B2FD-66910145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21066-B487-4DCE-AB02-A16E5DD5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43F5-4823-4745-A55C-87D08EB3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8D155-681C-46BF-8836-2FE0254C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42B60-38E0-4181-A933-DBD42F1B1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5117C-2201-4CAE-B58C-0B0BC91F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343CB-8B58-45E9-8674-0AC0B1DA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D563A-BE96-4896-9126-E9DD1303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0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4EF5-7E65-4EB8-B037-EE101281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56593-BBA7-4D5F-8813-5BEA22B6D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B9E6-34F1-42D3-AFEF-B1268A37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0C7CE-7470-41F0-85C8-F03CFE36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65883-89DC-4998-BF0C-68893FBC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E42A6-B789-4872-A8B8-0EA31A39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5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DF85B52-9A96-4164-9170-1EDA68D28AEE}"/>
              </a:ext>
            </a:extLst>
          </p:cNvPr>
          <p:cNvGrpSpPr/>
          <p:nvPr userDrawn="1"/>
        </p:nvGrpSpPr>
        <p:grpSpPr>
          <a:xfrm>
            <a:off x="-2" y="1101301"/>
            <a:ext cx="12192003" cy="5761037"/>
            <a:chOff x="-2" y="1223963"/>
            <a:chExt cx="12192003" cy="57610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B33A54-30A1-499F-8C1A-26D1546D4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23963"/>
              <a:ext cx="6096000" cy="457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C17412-5428-432D-B3AA-A282E5649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1223963"/>
              <a:ext cx="6096000" cy="457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D6C253-A23E-4061-A2C1-12D42101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2413000"/>
              <a:ext cx="6096000" cy="457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72BABF-4A9B-4F12-BA8C-10217E29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8" y="2381074"/>
              <a:ext cx="6096000" cy="4572000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F14B5-F9BD-4406-A478-285B0D77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DDC0-91E3-414A-94A7-FCB6695E8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E8260-6CBB-4166-8049-1C45E4F2B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89CB-482D-43AB-B7D7-A3AA478DD98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B93EE-19F1-4162-A777-FEDD62BA0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8D3F-3A83-4C25-B672-890F7DD69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179B-EFB9-4F9D-8ED2-82930D4FD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10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1ECA-4E31-43AD-9486-7F4AB85E7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Pitch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E3CBA-BC1D-44D3-8252-72D10535A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Alixander Roden (Group 4)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97B5E0-0F0A-40F5-8D3D-4AF046CD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1307">
            <a:off x="230388" y="285483"/>
            <a:ext cx="1181051" cy="801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C96F80-DA8B-4654-BB10-CC507CB5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04" y="6031902"/>
            <a:ext cx="927969" cy="7592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02B666-B35B-4F14-81E1-6DADF654A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2" y="5568899"/>
            <a:ext cx="801428" cy="1054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EEFC69-2C12-4B5C-99D6-A406FE43B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217">
            <a:off x="11117569" y="177596"/>
            <a:ext cx="949059" cy="11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9E47-8B9E-4EB5-AA0F-BA94A07E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TowerFall</a:t>
            </a:r>
            <a:r>
              <a:rPr lang="en-GB" dirty="0"/>
              <a:t> Ascension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F13D-F305-4F2B-AF97-6FCC965C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289141" cy="4058751"/>
          </a:xfrm>
        </p:spPr>
        <p:txBody>
          <a:bodyPr/>
          <a:lstStyle/>
          <a:p>
            <a:r>
              <a:rPr lang="en-GB" dirty="0"/>
              <a:t>2D 4 player local party game</a:t>
            </a:r>
          </a:p>
          <a:p>
            <a:r>
              <a:rPr lang="en-GB" dirty="0"/>
              <a:t>Players fight on platform based levels with bows and arrows</a:t>
            </a:r>
          </a:p>
          <a:p>
            <a:r>
              <a:rPr lang="en-GB" dirty="0"/>
              <a:t>“Battle Royale” game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0E391-6F90-48D7-908B-CED70774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36" y="2076596"/>
            <a:ext cx="6438538" cy="3621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5D06B-D56B-4687-9343-90E6F91A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46" y="208744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1E8E-BC12-224E-BB20-A2ADA70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my game include from my analysis of competitors?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F95D-EBEC-F24B-AB93-141573A60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Multiplayer follow camera, the camera in my game should zoom in and out so that all players can be seen at any given time</a:t>
            </a:r>
          </a:p>
          <a:p>
            <a:r>
              <a:rPr lang="en-GB" dirty="0"/>
              <a:t>2D “retro” art style</a:t>
            </a:r>
          </a:p>
          <a:p>
            <a:r>
              <a:rPr lang="en-GB" dirty="0"/>
              <a:t>Powerups (items) should be varied and interesting</a:t>
            </a:r>
          </a:p>
          <a:p>
            <a:r>
              <a:rPr lang="en-GB" dirty="0"/>
              <a:t>Gameplay should be simple and easy to understand after a practice round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06CF3-41D4-C942-B4F4-DAEFF68CC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217">
            <a:off x="11117569" y="177596"/>
            <a:ext cx="949059" cy="11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0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9D2D-7FB2-ED49-9827-B75BA8A7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3EC94-7C1C-DA42-81B7-36402FBA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February 2019 (Pitch 4)</a:t>
            </a:r>
          </a:p>
          <a:p>
            <a:pPr lvl="1"/>
            <a:r>
              <a:rPr lang="en-US" dirty="0"/>
              <a:t>Fully working prototype with all 4 rounds working</a:t>
            </a:r>
          </a:p>
          <a:p>
            <a:pPr lvl="1"/>
            <a:r>
              <a:rPr lang="en-US" dirty="0"/>
              <a:t>Tested by casual gamers, possibility of testing with family friendly target (11+)</a:t>
            </a:r>
          </a:p>
          <a:p>
            <a:pPr lvl="1"/>
            <a:r>
              <a:rPr lang="en-US" dirty="0"/>
              <a:t>If polished could be the MVP</a:t>
            </a:r>
          </a:p>
          <a:p>
            <a:r>
              <a:rPr lang="en-US" dirty="0"/>
              <a:t>Feature complete by Pitch 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E370-61D0-704A-9388-AC648124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2" y="5568899"/>
            <a:ext cx="801428" cy="10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D6D3E-B13A-6E45-967D-C3C748C3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22E14-C1CB-5540-ABB5-377B24C30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10152-8B21-2344-86B6-C2EBEB470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1307">
            <a:off x="230388" y="285483"/>
            <a:ext cx="1181051" cy="80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D4C6F-8F54-664E-B3D8-DEA97DE0D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04" y="6031902"/>
            <a:ext cx="927969" cy="75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2BF9A-B2BC-E243-B947-058A8712C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2" y="5568899"/>
            <a:ext cx="801428" cy="105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636A4-29AE-E049-A30F-F8B963007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217">
            <a:off x="11117569" y="177596"/>
            <a:ext cx="949059" cy="11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2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C7D1-2490-A747-80B4-7CC32A6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10515600" cy="1325563"/>
          </a:xfrm>
        </p:spPr>
        <p:txBody>
          <a:bodyPr/>
          <a:lstStyle/>
          <a:p>
            <a:r>
              <a:rPr lang="en-US" dirty="0"/>
              <a:t>Prototype Demo WIP</a:t>
            </a:r>
          </a:p>
        </p:txBody>
      </p:sp>
      <p:pic>
        <p:nvPicPr>
          <p:cNvPr id="4" name="Untitled.mov">
            <a:hlinkClick r:id="" action="ppaction://media"/>
            <a:extLst>
              <a:ext uri="{FF2B5EF4-FFF2-40B4-BE49-F238E27FC236}">
                <a16:creationId xmlns:a16="http://schemas.microsoft.com/office/drawing/2014/main" id="{C49CBF56-E5CC-9D48-B02C-6A70DA8703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98" y="824706"/>
            <a:ext cx="12159602" cy="5755391"/>
          </a:xfrm>
        </p:spPr>
      </p:pic>
    </p:spTree>
    <p:extLst>
      <p:ext uri="{BB962C8B-B14F-4D97-AF65-F5344CB8AC3E}">
        <p14:creationId xmlns:p14="http://schemas.microsoft.com/office/powerpoint/2010/main" val="23274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E752-8014-6140-AEEC-1FF54F97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core game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EEC32-D26E-E148-BE3A-F73A48218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Competitive 4 player ”battle” game</a:t>
            </a:r>
          </a:p>
          <a:p>
            <a:r>
              <a:rPr lang="en-US" dirty="0"/>
              <a:t>Gain the most points within a round to win that round</a:t>
            </a:r>
          </a:p>
          <a:p>
            <a:r>
              <a:rPr lang="en-US" dirty="0"/>
              <a:t>3 Rounds consisting of different mechanics</a:t>
            </a:r>
          </a:p>
          <a:p>
            <a:r>
              <a:rPr lang="en-US" dirty="0"/>
              <a:t>1 Round consisting of all mechanics</a:t>
            </a:r>
          </a:p>
          <a:p>
            <a:r>
              <a:rPr lang="en-US" dirty="0"/>
              <a:t>Overall winner is decided at the end</a:t>
            </a:r>
          </a:p>
          <a:p>
            <a:r>
              <a:rPr lang="en-US" dirty="0"/>
              <a:t>Learn/Practice/Master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672A4-78E7-834B-A18E-77F4A3127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1307">
            <a:off x="10784088" y="437882"/>
            <a:ext cx="1181051" cy="8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1985-1FEA-AF47-8726-0762FD2F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game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4715-608E-D94B-8297-1AC19A74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Casual Gamers</a:t>
            </a:r>
          </a:p>
          <a:p>
            <a:r>
              <a:rPr lang="en-US" dirty="0"/>
              <a:t>Interested in ”party” games</a:t>
            </a:r>
          </a:p>
          <a:p>
            <a:r>
              <a:rPr lang="en-US" dirty="0"/>
              <a:t>Family Friendly (11+)</a:t>
            </a:r>
          </a:p>
          <a:p>
            <a:r>
              <a:rPr lang="en-US" dirty="0"/>
              <a:t>Young Adults / Console Gamers </a:t>
            </a:r>
          </a:p>
          <a:p>
            <a:r>
              <a:rPr lang="en-US" dirty="0"/>
              <a:t>Achievers, Explorers, Socializers and Killers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D9494-FDD4-1646-8D62-6FBA7E36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217">
            <a:off x="11117569" y="177596"/>
            <a:ext cx="949059" cy="11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85A6-7960-A445-8FA1-5A016F60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CA45-EF07-3F47-8866-ED0B14EB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 am not a designer I am using free assets for my game</a:t>
            </a:r>
          </a:p>
          <a:p>
            <a:r>
              <a:rPr lang="en-US" dirty="0"/>
              <a:t>The asset pack I am using provides 4 different styles of platformer elements</a:t>
            </a:r>
          </a:p>
          <a:p>
            <a:r>
              <a:rPr lang="en-US" dirty="0"/>
              <a:t>Cartoony style suitable for family friendly games</a:t>
            </a:r>
          </a:p>
          <a:p>
            <a:r>
              <a:rPr lang="en-US" dirty="0"/>
              <a:t>Also serious enough for casual gamers/party</a:t>
            </a:r>
          </a:p>
          <a:p>
            <a:r>
              <a:rPr lang="en-US" dirty="0"/>
              <a:t>Each round will have a different visual style from the other, mainly due to the change in color scheme</a:t>
            </a:r>
          </a:p>
          <a:p>
            <a:r>
              <a:rPr lang="en-US" dirty="0"/>
              <a:t>Possibility to introduce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90A16-66B2-8B41-9795-EC8C6A2F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04" y="6031902"/>
            <a:ext cx="927969" cy="7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8A68-E270-EA4A-9D31-14E01F66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830E1-C5FF-B141-98B6-1C948F71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3200"/>
            <a:ext cx="9090656" cy="5099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E5594-CCBF-2344-A513-4294D63C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15" y="5575729"/>
            <a:ext cx="927969" cy="7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B2BE-8E46-C542-A255-225C0E83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my competitors?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47EE-1946-A048-B861-9C821C47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identify competitors</a:t>
            </a:r>
          </a:p>
          <a:p>
            <a:r>
              <a:rPr lang="en-US" dirty="0"/>
              <a:t>Game idea seems original</a:t>
            </a:r>
          </a:p>
          <a:p>
            <a:r>
              <a:rPr lang="en-US" dirty="0"/>
              <a:t>Similar games however include:</a:t>
            </a:r>
          </a:p>
          <a:p>
            <a:pPr lvl="1"/>
            <a:r>
              <a:rPr lang="en-US" dirty="0"/>
              <a:t>Mario Chase for Wii U</a:t>
            </a:r>
          </a:p>
          <a:p>
            <a:pPr lvl="1"/>
            <a:r>
              <a:rPr lang="en-US" dirty="0"/>
              <a:t>Demons with Shotguns</a:t>
            </a:r>
          </a:p>
          <a:p>
            <a:pPr lvl="1"/>
            <a:r>
              <a:rPr lang="en-US" dirty="0" err="1"/>
              <a:t>TowerFall</a:t>
            </a:r>
            <a:r>
              <a:rPr lang="en-US" dirty="0"/>
              <a:t> Ascension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DE249-6584-DE48-A32F-EAE12D74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2" y="5568899"/>
            <a:ext cx="801428" cy="10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BE9-980E-4C59-B40B-A499404D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Mario Chase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3211-656A-474C-8137-212EC857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46468" cy="363651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Co-Operative/Couch-Coop Game</a:t>
            </a:r>
          </a:p>
          <a:p>
            <a:r>
              <a:rPr lang="en-GB" dirty="0"/>
              <a:t>4 Players run around a map, chasing a player. Similarly in my game, 4 players run around a map chasing the player with the best item</a:t>
            </a:r>
          </a:p>
          <a:p>
            <a:r>
              <a:rPr lang="en-GB" dirty="0"/>
              <a:t>3D </a:t>
            </a:r>
            <a:r>
              <a:rPr lang="en-GB" dirty="0" err="1"/>
              <a:t>TopDown</a:t>
            </a:r>
            <a:r>
              <a:rPr lang="en-GB" dirty="0"/>
              <a:t> </a:t>
            </a:r>
          </a:p>
          <a:p>
            <a:r>
              <a:rPr lang="en-GB" dirty="0"/>
              <a:t>Consists of different Stages which have different layouts and hiding areas</a:t>
            </a:r>
          </a:p>
          <a:p>
            <a:r>
              <a:rPr lang="en-GB" dirty="0"/>
              <a:t>Each round/stage has a timer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1EFCA-3345-4F2E-B8BF-04B8A45B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3" y="2222287"/>
            <a:ext cx="5711136" cy="321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30F5-FE3A-45FE-8E7F-EC979AC4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020" y="194581"/>
            <a:ext cx="3173464" cy="14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FD11-4F97-488F-96C2-D5037FB7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 with Shotguns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F4A7-FE7B-4988-A76D-C1E60FD8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057237" cy="405875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Couch co-op shooter/fps game</a:t>
            </a:r>
          </a:p>
          <a:p>
            <a:r>
              <a:rPr lang="en-GB" dirty="0"/>
              <a:t>Players chase each other around a platform based 2D map with shotguns</a:t>
            </a:r>
          </a:p>
          <a:p>
            <a:r>
              <a:rPr lang="en-GB" dirty="0"/>
              <a:t>All 4 players can be seen at any time because the camera zooms in and out and follows the players</a:t>
            </a:r>
          </a:p>
          <a:p>
            <a:r>
              <a:rPr lang="en-GB" dirty="0"/>
              <a:t>Very similar style to the levels for my game</a:t>
            </a:r>
          </a:p>
          <a:p>
            <a:r>
              <a:rPr lang="en-GB" dirty="0"/>
              <a:t>However the game is very serious and adult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898EF-A3D2-4FEF-9E8A-7AB35C22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32" y="2069312"/>
            <a:ext cx="6026749" cy="3385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C6B59-EED4-4BF1-A050-A4E63101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005" y="393089"/>
            <a:ext cx="3002776" cy="14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2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433</Words>
  <Application>Microsoft Macintosh PowerPoint</Application>
  <PresentationFormat>Widescreen</PresentationFormat>
  <Paragraphs>59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Pitch 3</vt:lpstr>
      <vt:lpstr>Prototype Demo WIP</vt:lpstr>
      <vt:lpstr>What is the core game loop?</vt:lpstr>
      <vt:lpstr>Who is the game for?</vt:lpstr>
      <vt:lpstr>Visual Style</vt:lpstr>
      <vt:lpstr>Visual Style</vt:lpstr>
      <vt:lpstr>What are my competitors?</vt:lpstr>
      <vt:lpstr>Mario Chase</vt:lpstr>
      <vt:lpstr>Demons with Shotguns</vt:lpstr>
      <vt:lpstr>TowerFall Ascension</vt:lpstr>
      <vt:lpstr>What should my game include from my analysis of competitors?</vt:lpstr>
      <vt:lpstr>Project Timeline</vt:lpstr>
      <vt:lpstr>Any 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alix</dc:creator>
  <cp:lastModifiedBy>Microsoft Office User</cp:lastModifiedBy>
  <cp:revision>11</cp:revision>
  <dcterms:created xsi:type="dcterms:W3CDTF">2018-12-09T06:57:09Z</dcterms:created>
  <dcterms:modified xsi:type="dcterms:W3CDTF">2018-12-10T02:32:02Z</dcterms:modified>
</cp:coreProperties>
</file>